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6" r:id="rId5"/>
    <p:sldId id="277" r:id="rId6"/>
    <p:sldId id="291" r:id="rId7"/>
    <p:sldId id="275" r:id="rId8"/>
    <p:sldId id="261" r:id="rId9"/>
    <p:sldId id="290" r:id="rId10"/>
    <p:sldId id="258" r:id="rId11"/>
    <p:sldId id="260" r:id="rId12"/>
    <p:sldId id="273" r:id="rId13"/>
    <p:sldId id="269" r:id="rId14"/>
    <p:sldId id="270" r:id="rId15"/>
    <p:sldId id="271" r:id="rId16"/>
    <p:sldId id="268" r:id="rId17"/>
    <p:sldId id="267" r:id="rId18"/>
    <p:sldId id="266" r:id="rId19"/>
    <p:sldId id="265" r:id="rId20"/>
    <p:sldId id="274" r:id="rId21"/>
    <p:sldId id="272" r:id="rId22"/>
    <p:sldId id="262" r:id="rId23"/>
    <p:sldId id="264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2" r:id="rId37"/>
    <p:sldId id="293" r:id="rId38"/>
    <p:sldId id="294" r:id="rId39"/>
    <p:sldId id="295" r:id="rId40"/>
    <p:sldId id="296" r:id="rId41"/>
    <p:sldId id="297" r:id="rId42"/>
    <p:sldId id="300" r:id="rId43"/>
    <p:sldId id="298" r:id="rId44"/>
    <p:sldId id="299" r:id="rId4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UKS Lubasz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Sekcja Tenisa Stołowego</a:t>
            </a:r>
          </a:p>
          <a:p>
            <a:r>
              <a:rPr lang="pl-PL" dirty="0" smtClean="0"/>
              <a:t>Mamy już 5 lat! 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Program Klub 2017</a:t>
            </a:r>
            <a:endParaRPr lang="pl-PL" dirty="0"/>
          </a:p>
        </p:txBody>
      </p:sp>
      <p:pic>
        <p:nvPicPr>
          <p:cNvPr id="2050" name="Picture 2" descr="C:\Documents and Settings\GOK Lubasz\Pulpit\Nowy folder (10)\30177210_1885425988157872_641669144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5184576" cy="5545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 Obóz Sportowy – Jelenia Góra</a:t>
            </a:r>
            <a:br>
              <a:rPr lang="pl-PL" dirty="0" smtClean="0"/>
            </a:br>
            <a:r>
              <a:rPr lang="pl-PL" dirty="0" smtClean="0"/>
              <a:t>14-21.08.2017</a:t>
            </a:r>
            <a:endParaRPr lang="pl-PL" dirty="0"/>
          </a:p>
        </p:txBody>
      </p:sp>
      <p:pic>
        <p:nvPicPr>
          <p:cNvPr id="4100" name="Picture 4" descr="C:\Documents and Settings\GOK Lubasz\Pulpit\Tenis Stołowy UKS TS\Obóz sportowy Jelenia\20917081_1402944186449751_68240415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68760"/>
            <a:ext cx="5328592" cy="5432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 drodze na Szrenicę</a:t>
            </a:r>
            <a:endParaRPr lang="pl-PL" dirty="0"/>
          </a:p>
        </p:txBody>
      </p:sp>
      <p:pic>
        <p:nvPicPr>
          <p:cNvPr id="13314" name="Picture 2" descr="C:\Documents and Settings\GOK Lubasz\Pulpit\Tenis Stołowy UKS TS\Obóz sportowy Jelenia\21363506_1657568094276997_1371587141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344816" cy="55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Szrenica</a:t>
            </a:r>
            <a:endParaRPr lang="pl-PL" dirty="0"/>
          </a:p>
        </p:txBody>
      </p:sp>
      <p:pic>
        <p:nvPicPr>
          <p:cNvPr id="5122" name="Picture 2" descr="C:\Documents and Settings\GOK Lubasz\Pulpit\Tenis Stołowy UKS TS\Obóz sportowy Jelenia\21390550_1657568400943633_853213310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Śnieżka</a:t>
            </a:r>
            <a:endParaRPr lang="pl-PL" dirty="0"/>
          </a:p>
        </p:txBody>
      </p:sp>
      <p:pic>
        <p:nvPicPr>
          <p:cNvPr id="10242" name="Picture 2" descr="C:\Documents and Settings\GOK Lubasz\Pulpit\Tenis Stołowy UKS TS\Obóz sportowy Jelenia\21441221_1657556327611507_530223982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24744"/>
            <a:ext cx="6760603" cy="507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Świątynia </a:t>
            </a:r>
            <a:r>
              <a:rPr lang="pl-PL" dirty="0" err="1" smtClean="0"/>
              <a:t>Wang</a:t>
            </a:r>
            <a:endParaRPr lang="pl-PL" dirty="0"/>
          </a:p>
        </p:txBody>
      </p:sp>
      <p:pic>
        <p:nvPicPr>
          <p:cNvPr id="11266" name="Picture 2" descr="C:\Documents and Settings\GOK Lubasz\Pulpit\Tenis Stołowy UKS TS\Obóz sportowy Jelenia\21390371_1657568754276931_1531358142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056784" cy="529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Karpacz</a:t>
            </a:r>
            <a:endParaRPr lang="pl-PL" dirty="0"/>
          </a:p>
        </p:txBody>
      </p:sp>
      <p:pic>
        <p:nvPicPr>
          <p:cNvPr id="6146" name="Picture 2" descr="C:\Documents and Settings\GOK Lubasz\Pulpit\Tenis Stołowy UKS TS\Obóz sportowy Jelenia\21390211_1657555650944908_682698298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7056784" cy="529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Karkonosze</a:t>
            </a:r>
            <a:endParaRPr lang="pl-PL" dirty="0"/>
          </a:p>
        </p:txBody>
      </p:sp>
      <p:pic>
        <p:nvPicPr>
          <p:cNvPr id="7170" name="Picture 2" descr="C:\Documents and Settings\GOK Lubasz\Pulpit\Tenis Stołowy UKS TS\Obóz sportowy Jelenia\21439640_1657557430944730_1840672664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04893"/>
            <a:ext cx="7056783" cy="529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Śnieżka</a:t>
            </a:r>
            <a:endParaRPr lang="pl-PL" dirty="0"/>
          </a:p>
        </p:txBody>
      </p:sp>
      <p:pic>
        <p:nvPicPr>
          <p:cNvPr id="8194" name="Picture 2" descr="C:\Documents and Settings\GOK Lubasz\Pulpit\Tenis Stołowy UKS TS\Obóz sportowy Jelenia\21389424_1657556504278156_526189401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272808" cy="545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Doskonałe Warunki Bazowe</a:t>
            </a:r>
            <a:endParaRPr lang="pl-PL" dirty="0"/>
          </a:p>
        </p:txBody>
      </p:sp>
      <p:pic>
        <p:nvPicPr>
          <p:cNvPr id="9218" name="Picture 2" descr="C:\Documents and Settings\GOK Lubasz\Pulpit\Tenis Stołowy UKS TS\Obóz sportowy Jelenia\20991405_1403558073055029_1733227029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99494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Budżet </a:t>
            </a:r>
            <a:endParaRPr lang="pl-PL" dirty="0"/>
          </a:p>
        </p:txBody>
      </p:sp>
      <p:pic>
        <p:nvPicPr>
          <p:cNvPr id="1029" name="Picture 5" descr="C:\Documents and Settings\GOK Lubasz\Pulpit\Nowy folder (10)\30176435_1885403221493482_948605352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6428458" cy="568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Termy Cieplickie</a:t>
            </a:r>
            <a:endParaRPr lang="pl-PL" dirty="0"/>
          </a:p>
        </p:txBody>
      </p:sp>
      <p:pic>
        <p:nvPicPr>
          <p:cNvPr id="14338" name="Picture 2" descr="C:\Documents and Settings\GOK Lubasz\Pulpit\Tenis Stołowy UKS TS\Obóz sportowy Jelenia\21363172_1657561794277627_134216363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51831"/>
            <a:ext cx="410445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Ratusz w Jeleniej Górze</a:t>
            </a:r>
            <a:endParaRPr lang="pl-PL" dirty="0"/>
          </a:p>
        </p:txBody>
      </p:sp>
      <p:pic>
        <p:nvPicPr>
          <p:cNvPr id="12290" name="Picture 2" descr="C:\Documents and Settings\GOK Lubasz\Pulpit\Tenis Stołowy UKS TS\Obóz sportowy Jelenia\21361175_1657568874276919_153544208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4"/>
            <a:ext cx="4073500" cy="5431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Obóz Sportowy w Lubaszu </a:t>
            </a:r>
            <a:endParaRPr lang="pl-PL" dirty="0"/>
          </a:p>
        </p:txBody>
      </p:sp>
      <p:pic>
        <p:nvPicPr>
          <p:cNvPr id="3074" name="Picture 2" descr="C:\Documents and Settings\GOK Lubasz\Pulpit\Tenis Stołowy UKS TS\Obóz oborniki - kleszczewo\20882959_939443819529876_701984551939553130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Lubasz Open 2017 i 2018</a:t>
            </a:r>
            <a:endParaRPr lang="pl-PL" dirty="0"/>
          </a:p>
        </p:txBody>
      </p:sp>
      <p:pic>
        <p:nvPicPr>
          <p:cNvPr id="9218" name="Picture 2" descr="C:\Documents and Settings\GOK Lubasz\Pulpit\26113835_1718986298162170_670088694251175493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Nowy nabytek</a:t>
            </a:r>
            <a:endParaRPr lang="pl-PL" dirty="0"/>
          </a:p>
        </p:txBody>
      </p:sp>
      <p:pic>
        <p:nvPicPr>
          <p:cNvPr id="1027" name="Picture 3" descr="C:\Documents and Settings\GOK Lubasz\Pulpit\20664576_1579232532137548_7797370189505606313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Galeria zdjęć</a:t>
            </a:r>
            <a:endParaRPr lang="pl-PL" dirty="0"/>
          </a:p>
        </p:txBody>
      </p:sp>
      <p:pic>
        <p:nvPicPr>
          <p:cNvPr id="1026" name="Picture 2" descr="C:\Documents and Settings\GOK Lubasz\Pulpit\27867086_1823463354351010_477187755545622362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6610680" cy="4958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OK Lubasz\Pulpit\22050312_1888605031164773_43138555730160691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GOK Lubasz\Pulpit\22814296_1656053331122134_335606241493764748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36904" cy="610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GOK Lubasz\Pulpit\23843250_1682738455120288_96951629856589857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280920" cy="621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GOK Lubasz\Pulpit\24176807_1692498340810966_378478148353928279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4806535" cy="6408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5044016"/>
          </a:xfrm>
        </p:spPr>
        <p:txBody>
          <a:bodyPr>
            <a:normAutofit fontScale="32500" lnSpcReduction="20000"/>
          </a:bodyPr>
          <a:lstStyle/>
          <a:p>
            <a:r>
              <a:rPr lang="pl-PL" dirty="0" smtClean="0"/>
              <a:t>Wyniki Sportowe w roku 2017  i pierwszym kwartale 2018  – </a:t>
            </a:r>
          </a:p>
          <a:p>
            <a:r>
              <a:rPr lang="pl-PL" dirty="0" smtClean="0"/>
              <a:t>9 miejsce – Indywidualne Mistrzostwa Wielkopolski – Poznań </a:t>
            </a:r>
          </a:p>
          <a:p>
            <a:r>
              <a:rPr lang="pl-PL" dirty="0" smtClean="0"/>
              <a:t>5 miejsce – Wojewódzka Drużynowa </a:t>
            </a:r>
            <a:r>
              <a:rPr lang="pl-PL" dirty="0" err="1" smtClean="0"/>
              <a:t>Gimnazjada</a:t>
            </a:r>
            <a:r>
              <a:rPr lang="pl-PL" dirty="0" smtClean="0"/>
              <a:t> – Krzyż Wielkopolski</a:t>
            </a:r>
          </a:p>
          <a:p>
            <a:r>
              <a:rPr lang="pl-PL" dirty="0" smtClean="0"/>
              <a:t>1 miejsce –  III Lubasz Open </a:t>
            </a:r>
          </a:p>
          <a:p>
            <a:r>
              <a:rPr lang="pl-PL" dirty="0" smtClean="0"/>
              <a:t>10 miejsce – I Grand Prix Wielkopolski Juniorów – Pleszew</a:t>
            </a:r>
          </a:p>
          <a:p>
            <a:r>
              <a:rPr lang="pl-PL" dirty="0" smtClean="0"/>
              <a:t>2 miejsce – Puchar Dyrektora Pilskiego Miejskiego Ośrodka Sportu I Rekreacji  </a:t>
            </a:r>
          </a:p>
          <a:p>
            <a:r>
              <a:rPr lang="pl-PL" dirty="0" smtClean="0"/>
              <a:t>1 miejsce – 4 Lubasz Open</a:t>
            </a:r>
          </a:p>
          <a:p>
            <a:r>
              <a:rPr lang="pl-PL" dirty="0" smtClean="0"/>
              <a:t>1 miejsce – Drużynowy Mistrz Powiatu LZS – Lubasz</a:t>
            </a:r>
          </a:p>
          <a:p>
            <a:r>
              <a:rPr lang="pl-PL" dirty="0" smtClean="0"/>
              <a:t>2 miejsce – Indywidualne Mistrzostwa Powiatu LZS – Lubasz</a:t>
            </a:r>
          </a:p>
          <a:p>
            <a:r>
              <a:rPr lang="pl-PL" dirty="0" smtClean="0"/>
              <a:t>1 miejsce  - Otwarte Mistrzostwa Dusznik – Duszniki Wielkopolskie</a:t>
            </a:r>
          </a:p>
          <a:p>
            <a:r>
              <a:rPr lang="pl-PL" dirty="0" smtClean="0"/>
              <a:t>9 miejsce I Grand Prix Wielkopolski – Poznań</a:t>
            </a:r>
          </a:p>
          <a:p>
            <a:r>
              <a:rPr lang="pl-PL" dirty="0" smtClean="0"/>
              <a:t>1 miejsce – Generalna klasyfikacja Lubasz Open</a:t>
            </a:r>
          </a:p>
          <a:p>
            <a:r>
              <a:rPr lang="pl-PL" dirty="0" smtClean="0"/>
              <a:t>1 miejsce – II Grand Prix Trzemeszna</a:t>
            </a:r>
          </a:p>
          <a:p>
            <a:r>
              <a:rPr lang="pl-PL" dirty="0" smtClean="0"/>
              <a:t>1 miejsce – V Grand Prix Trzemeszna </a:t>
            </a:r>
          </a:p>
          <a:p>
            <a:r>
              <a:rPr lang="pl-PL" dirty="0" smtClean="0"/>
              <a:t>2 miejsce – Drużynowe Mistrzostwa Powiatu Szkół Średnich – Trzcianka </a:t>
            </a:r>
          </a:p>
          <a:p>
            <a:r>
              <a:rPr lang="pl-PL" dirty="0" smtClean="0"/>
              <a:t>4 miejsce – Drużynowe Mistrzostwa Rejonu Szkół Średnich – Złotów</a:t>
            </a:r>
          </a:p>
          <a:p>
            <a:r>
              <a:rPr lang="pl-PL" dirty="0" smtClean="0"/>
              <a:t>2 miejsce – IV Grand Prix Obornik </a:t>
            </a:r>
          </a:p>
          <a:p>
            <a:r>
              <a:rPr lang="pl-PL" dirty="0" smtClean="0"/>
              <a:t>3 miejsce – III Grand Prix Obornik</a:t>
            </a:r>
          </a:p>
          <a:p>
            <a:r>
              <a:rPr lang="pl-PL" dirty="0" smtClean="0"/>
              <a:t>1 miejsce – Powiatowy Turniej Mikołajkowy Szkół Średnich – Biała</a:t>
            </a:r>
          </a:p>
          <a:p>
            <a:r>
              <a:rPr lang="pl-PL" dirty="0" smtClean="0"/>
              <a:t>1 miejsce  - V Grand Prix Obornik  </a:t>
            </a:r>
          </a:p>
          <a:p>
            <a:r>
              <a:rPr lang="pl-PL" dirty="0" smtClean="0"/>
              <a:t>1 miejsce – 1 Turniej Lubasz Open III </a:t>
            </a:r>
          </a:p>
          <a:p>
            <a:r>
              <a:rPr lang="pl-PL" dirty="0" smtClean="0"/>
              <a:t> 1 miejsce – 2 Turniej Lubasz Open III </a:t>
            </a:r>
          </a:p>
          <a:p>
            <a:r>
              <a:rPr lang="pl-PL" dirty="0" smtClean="0"/>
              <a:t>3 miejsce – Powiatowy Turniej o Puchar Starosty</a:t>
            </a:r>
          </a:p>
          <a:p>
            <a:r>
              <a:rPr lang="pl-PL" dirty="0" smtClean="0"/>
              <a:t>2 miejsce – Otwarte Mistrzostwa Trzcianki o Puchar Burmistrza </a:t>
            </a:r>
          </a:p>
          <a:p>
            <a:r>
              <a:rPr lang="pl-PL" dirty="0" smtClean="0"/>
              <a:t>7 miejsce - TOP 8 asów Wielkopolski Juniorów</a:t>
            </a:r>
          </a:p>
          <a:p>
            <a:r>
              <a:rPr lang="pl-PL" dirty="0" smtClean="0"/>
              <a:t>3 miejsce – Drużynowe Mistrzostwa Wielkopolski LZS Koźmin Wilk. </a:t>
            </a:r>
          </a:p>
          <a:p>
            <a:r>
              <a:rPr lang="pl-PL" dirty="0" smtClean="0"/>
              <a:t>4 miejsce – Indywidualne Mistrzostwa Wielkopolski LZS</a:t>
            </a:r>
          </a:p>
          <a:p>
            <a:r>
              <a:rPr lang="pl-PL" dirty="0" smtClean="0"/>
              <a:t>1 miejsce – Puchar Prezesa Pilskiego Ośrodka Sportu i Rekreacji – kat starsza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Maciej Buśko</a:t>
            </a:r>
            <a:endParaRPr lang="pl-P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GOK Lubasz\Pulpit\24862539_1697299060330894_243777498847830664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GOK Lubasz\Pulpit\25396011_1705750982819035_117034964969780819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208912" cy="615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GOK Lubasz\Pulpit\26196266_1729903043737162_589743245617524711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77686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GOK Lubasz\Pulpit\27857792_1823463351017677_171841373242042355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704856" cy="577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GOK Lubasz\Pulpit\29542106_1810884815638984_905767094966404065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128792" cy="534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GOK Lubasz\Pulpit\29543064_1811318945595571_753485088262128884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7686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GOK Lubasz\Pulpit\30221919_1823093367751462_426425143417504339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48883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GOK Lubasz\Pulpit\28576735_1788135627913903_824392764135497307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GOK Lubasz\Pulpit\30264235_1823093447751454_343296240147690532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77686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GOK Lubasz\Pulpit\29570276_1815164625211003_605855821286614381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84843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5044016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1 miejsce – Puchar Prezesa Pilskiego Miejskiego Ośrodka sportu i Rekreacji – Piła</a:t>
            </a:r>
          </a:p>
          <a:p>
            <a:r>
              <a:rPr lang="pl-PL" dirty="0" smtClean="0"/>
              <a:t>3 miejsce – 4 turniej Lubasz Open II</a:t>
            </a:r>
          </a:p>
          <a:p>
            <a:r>
              <a:rPr lang="pl-PL" dirty="0" smtClean="0"/>
              <a:t>1 miejsce – Drużynowy Mistrz Powiatu LZS – Lubasz</a:t>
            </a:r>
          </a:p>
          <a:p>
            <a:r>
              <a:rPr lang="pl-PL" dirty="0" smtClean="0"/>
              <a:t>2 miejsce – Indywidualne  Mistrzostwa Powiatu LZS – Lubasz</a:t>
            </a:r>
          </a:p>
          <a:p>
            <a:r>
              <a:rPr lang="pl-PL" dirty="0" smtClean="0"/>
              <a:t>3 miejsce – Otwarte Mistrzostwa Duszni Wielkopolskich</a:t>
            </a:r>
          </a:p>
          <a:p>
            <a:r>
              <a:rPr lang="pl-PL" dirty="0" smtClean="0"/>
              <a:t>3 miejsce – Generalna klasyfikacja Lubasz Open II</a:t>
            </a:r>
          </a:p>
          <a:p>
            <a:r>
              <a:rPr lang="pl-PL" dirty="0" smtClean="0"/>
              <a:t>3 miejsce – Drużynowe Mistrzostwa Powiatu Szkół Podstawowych – Krzyż Wielkopolski </a:t>
            </a:r>
          </a:p>
          <a:p>
            <a:r>
              <a:rPr lang="pl-PL" dirty="0" smtClean="0"/>
              <a:t>5 miejsce – Wojewódzki Turniej Mini </a:t>
            </a:r>
            <a:r>
              <a:rPr lang="pl-PL" dirty="0" err="1" smtClean="0"/>
              <a:t>Olimpic</a:t>
            </a:r>
            <a:r>
              <a:rPr lang="pl-PL" dirty="0" smtClean="0"/>
              <a:t> </a:t>
            </a:r>
            <a:r>
              <a:rPr lang="pl-PL" dirty="0" err="1" smtClean="0"/>
              <a:t>Games</a:t>
            </a:r>
            <a:r>
              <a:rPr lang="pl-PL" dirty="0" smtClean="0"/>
              <a:t> </a:t>
            </a:r>
          </a:p>
          <a:p>
            <a:r>
              <a:rPr lang="pl-PL" dirty="0" smtClean="0"/>
              <a:t>5 miejsce – Grand Prix Obornik </a:t>
            </a:r>
          </a:p>
          <a:p>
            <a:r>
              <a:rPr lang="pl-PL" dirty="0" smtClean="0"/>
              <a:t>1 miejsce – Gminny Turniej Szukamy Młodych Talentów</a:t>
            </a:r>
          </a:p>
          <a:p>
            <a:r>
              <a:rPr lang="pl-PL" dirty="0" smtClean="0"/>
              <a:t>1 miejsce – 1 turniej Lubasz Open III </a:t>
            </a:r>
          </a:p>
          <a:p>
            <a:r>
              <a:rPr lang="pl-PL" dirty="0" smtClean="0"/>
              <a:t>2 miejsce – 2 turniej Lubasz Open III</a:t>
            </a:r>
          </a:p>
          <a:p>
            <a:r>
              <a:rPr lang="pl-PL" dirty="0" smtClean="0"/>
              <a:t>7 miejsce – Top 8 asów Wielkopolski Młodzików</a:t>
            </a:r>
          </a:p>
          <a:p>
            <a:r>
              <a:rPr lang="pl-PL" dirty="0" smtClean="0"/>
              <a:t>3 miejsce – Drużynowe Mistrzostwa Wielkopolski LZS Koźmin Wilk. </a:t>
            </a:r>
          </a:p>
          <a:p>
            <a:r>
              <a:rPr lang="pl-PL" dirty="0" smtClean="0"/>
              <a:t>III miejsce - XVIII REGIONALNY TURNIEJ TENISA STOŁOWEGO – CHOJNICE 2018</a:t>
            </a:r>
          </a:p>
          <a:p>
            <a:r>
              <a:rPr lang="pl-PL" dirty="0" smtClean="0"/>
              <a:t>III miejsce – Open XVIII REGIONALNY TURNIEJ TENISA STOŁOWEGO – CHOJNICE 2018</a:t>
            </a:r>
          </a:p>
          <a:p>
            <a:r>
              <a:rPr lang="pl-PL" dirty="0" smtClean="0"/>
              <a:t>1 miejsce – Puchar Prezesa Pilskiego Ośrodka Sportu i Rekreacji – kat. Młodsza</a:t>
            </a:r>
          </a:p>
          <a:p>
            <a:r>
              <a:rPr lang="pl-PL" dirty="0" smtClean="0"/>
              <a:t>Medal Międzywojewódzkich Mistrzostw Młodzików w grze podwójnej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Maciej Wernicki </a:t>
            </a:r>
            <a:endParaRPr lang="pl-PL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GOK Lubasz\Pulpit\29027914_1794252053968927_547552996323758443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992888" cy="599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GOK Lubasz\Pulpit\30708025_1833264300067702_678033128849824802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GOK Lubasz\Pulpit\30712175_1833264303401035_358032438218254042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6840760" cy="513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OK Lubasz\Pulpit\30706606_1831813463546119_585822677029856812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596020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OK Lubasz\Pulpit\30705740_1831813486879450_44225735982685850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840760" cy="513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3 miejsce – Grand Prix o Puchar Starosty Obornik</a:t>
            </a:r>
          </a:p>
          <a:p>
            <a:r>
              <a:rPr lang="pl-PL" sz="1800" dirty="0" smtClean="0"/>
              <a:t>1miejsce – Brama Pomorza – Chojnice </a:t>
            </a:r>
          </a:p>
          <a:p>
            <a:r>
              <a:rPr lang="pl-PL" sz="1800" dirty="0" smtClean="0"/>
              <a:t>Awans i występ w Mistrzostwach  Polski – Łaziska Górne 56-64</a:t>
            </a:r>
          </a:p>
          <a:p>
            <a:r>
              <a:rPr lang="pl-PL" sz="1800" dirty="0" smtClean="0"/>
              <a:t>3 miejsce – Drużynowe Mistrzostwa Wielkopolski LZS Koźmin Wilk. </a:t>
            </a:r>
          </a:p>
          <a:p>
            <a:r>
              <a:rPr lang="pl-PL" sz="1800" dirty="0" smtClean="0"/>
              <a:t>2 Miejsce - Wielkopolski Turniej Asów TOP 8 Żaczek </a:t>
            </a:r>
          </a:p>
          <a:p>
            <a:r>
              <a:rPr lang="pl-PL" sz="1800" dirty="0" smtClean="0"/>
              <a:t>Awans i występ w Mistrzostwach  Polski – Mława 49-56</a:t>
            </a:r>
          </a:p>
          <a:p>
            <a:r>
              <a:rPr lang="pl-PL" sz="1800" dirty="0" smtClean="0"/>
              <a:t>3 miejsce - II turnieju Lubasz Open III</a:t>
            </a:r>
          </a:p>
          <a:p>
            <a:r>
              <a:rPr lang="pl-PL" sz="1800" dirty="0" smtClean="0"/>
              <a:t>1 miejsce - XVIII REGIONALNY TURNIEJ TENISA STOŁOWEGO – CHOJNICE 2018</a:t>
            </a:r>
          </a:p>
          <a:p>
            <a:r>
              <a:rPr lang="pl-PL" sz="1800" dirty="0" smtClean="0"/>
              <a:t>1 miejsce – Puchar Prezesa Pilskiego Ośrodka Sportu i Rekreacji – kat. dziewcząt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Angelika Nowak 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2 miejsce Brama Pomorza Chojnice</a:t>
            </a:r>
          </a:p>
          <a:p>
            <a:r>
              <a:rPr lang="pl-PL" sz="1800" dirty="0" smtClean="0"/>
              <a:t>2 miejsce w Drużynowych Mistrzostwach Powiatu Szkół Podstawowych</a:t>
            </a:r>
          </a:p>
          <a:p>
            <a:r>
              <a:rPr lang="pl-PL" sz="1800" dirty="0" smtClean="0"/>
              <a:t>4 miejsce w 1 GP Wielkopolski</a:t>
            </a:r>
          </a:p>
          <a:p>
            <a:r>
              <a:rPr lang="pl-PL" sz="1800" dirty="0" smtClean="0"/>
              <a:t>5 miejsce w 2 GP Wielkopolski</a:t>
            </a:r>
          </a:p>
          <a:p>
            <a:r>
              <a:rPr lang="pl-PL" sz="1800" dirty="0" smtClean="0"/>
              <a:t>4 miejsce w 3 GP Wielkopolski</a:t>
            </a:r>
          </a:p>
          <a:p>
            <a:r>
              <a:rPr lang="pl-PL" sz="1800" dirty="0" smtClean="0"/>
              <a:t>1 miejsce Indywidualna Mistrzyni Wielkopolski Skrzatów na rok 2018</a:t>
            </a: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Kalina Żaczek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328592"/>
          </a:xfrm>
        </p:spPr>
        <p:txBody>
          <a:bodyPr>
            <a:normAutofit/>
          </a:bodyPr>
          <a:lstStyle/>
          <a:p>
            <a:r>
              <a:rPr lang="pl-PL" sz="1700" dirty="0" smtClean="0"/>
              <a:t>Maciej Wernicki/Stanisław Stróżyński – 3 miejsce w Drużynowych Mistrzostwach Powiatu SP</a:t>
            </a:r>
          </a:p>
          <a:p>
            <a:r>
              <a:rPr lang="pl-PL" sz="1700" dirty="0" smtClean="0"/>
              <a:t>Daria Mikołajewska/ Kalina Żaczek – 2 miejsce w Drużynowych Mistrzostwach Powiatu SP</a:t>
            </a:r>
          </a:p>
          <a:p>
            <a:r>
              <a:rPr lang="pl-PL" sz="1700" dirty="0" smtClean="0"/>
              <a:t>Piotr Filoda – 1 miejsce w Drużynowych Mistrzostwach Powiatu Szkół Średnich</a:t>
            </a:r>
          </a:p>
          <a:p>
            <a:r>
              <a:rPr lang="pl-PL" sz="1700" dirty="0" smtClean="0"/>
              <a:t>Piotr Filoda – 2 miejsce Drużynowych Mistrzostwach Rejonu Szkół Średnich</a:t>
            </a:r>
          </a:p>
          <a:p>
            <a:r>
              <a:rPr lang="pl-PL" sz="1700" dirty="0" smtClean="0"/>
              <a:t>Maciej Buśko– 2 miejsce w Drużynowych Mistrzostwach Powiatu Szkół Średnich</a:t>
            </a:r>
          </a:p>
          <a:p>
            <a:r>
              <a:rPr lang="pl-PL" sz="1700" dirty="0" smtClean="0"/>
              <a:t>Hubert Bielejewski/Jakub Żwawiak – 2 miejsce w Powiatowych Mistrzostwach Szkół Gimnazjalnych</a:t>
            </a:r>
          </a:p>
          <a:p>
            <a:r>
              <a:rPr lang="pl-PL" sz="1700" dirty="0" smtClean="0"/>
              <a:t>Jakub Żwawiak – 2 miejsce Puchar Dyrektora Pilskiego </a:t>
            </a:r>
            <a:r>
              <a:rPr lang="pl-PL" sz="1700" dirty="0" err="1" smtClean="0"/>
              <a:t>Mosiru</a:t>
            </a:r>
            <a:endParaRPr lang="pl-PL" sz="1700" dirty="0" smtClean="0"/>
          </a:p>
          <a:p>
            <a:r>
              <a:rPr lang="pl-PL" sz="1700" dirty="0" smtClean="0"/>
              <a:t>Piotr Filoda – 3 miejsce Powiatowy Mikołajkowy Turniej tenisa Stołowego Szkół Średnich </a:t>
            </a:r>
          </a:p>
          <a:p>
            <a:r>
              <a:rPr lang="pl-PL" sz="1700" dirty="0" smtClean="0"/>
              <a:t>Maciej Stachowiak – 3 </a:t>
            </a:r>
            <a:r>
              <a:rPr lang="pl-PL" sz="1700" dirty="0" err="1" smtClean="0"/>
              <a:t>msc</a:t>
            </a:r>
            <a:r>
              <a:rPr lang="pl-PL" sz="1700" dirty="0" smtClean="0"/>
              <a:t>. w klasyfikacji gen. Lubasz Open Weteranów</a:t>
            </a:r>
          </a:p>
          <a:p>
            <a:r>
              <a:rPr lang="pl-PL" sz="1700" dirty="0" smtClean="0"/>
              <a:t>Maciej Stachowiak – 2 i 3 miejsce w III edycji Lubasz Open 2018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Pozostałe sukcesy!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OK Lubasz\Pulpit\Tabe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54256"/>
            <a:ext cx="6840760" cy="630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Rozgrywki Ligowe 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GOK Lubasz\Pulpit\25152030_1698508950209905_329307276192659600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08912" cy="615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38123</TotalTime>
  <Words>646</Words>
  <Application>Microsoft Office PowerPoint</Application>
  <PresentationFormat>Pokaz na ekranie (4:3)</PresentationFormat>
  <Paragraphs>103</Paragraphs>
  <Slides>44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5" baseType="lpstr">
      <vt:lpstr>Hol</vt:lpstr>
      <vt:lpstr>UKS Lubasz</vt:lpstr>
      <vt:lpstr>Budżet </vt:lpstr>
      <vt:lpstr>Maciej Buśko</vt:lpstr>
      <vt:lpstr>Maciej Wernicki </vt:lpstr>
      <vt:lpstr>Angelika Nowak </vt:lpstr>
      <vt:lpstr>Kalina Żaczek</vt:lpstr>
      <vt:lpstr>Pozostałe sukcesy!</vt:lpstr>
      <vt:lpstr>Rozgrywki Ligowe </vt:lpstr>
      <vt:lpstr>Slajd 9</vt:lpstr>
      <vt:lpstr>Program Klub 2017</vt:lpstr>
      <vt:lpstr> Obóz Sportowy – Jelenia Góra 14-21.08.2017</vt:lpstr>
      <vt:lpstr>W drodze na Szrenicę</vt:lpstr>
      <vt:lpstr>Szrenica</vt:lpstr>
      <vt:lpstr>Śnieżka</vt:lpstr>
      <vt:lpstr>Świątynia Wang</vt:lpstr>
      <vt:lpstr>Karpacz</vt:lpstr>
      <vt:lpstr>Karkonosze</vt:lpstr>
      <vt:lpstr>Śnieżka</vt:lpstr>
      <vt:lpstr>Doskonałe Warunki Bazowe</vt:lpstr>
      <vt:lpstr>Termy Cieplickie</vt:lpstr>
      <vt:lpstr>Ratusz w Jeleniej Górze</vt:lpstr>
      <vt:lpstr>Obóz Sportowy w Lubaszu </vt:lpstr>
      <vt:lpstr>Lubasz Open 2017 i 2018</vt:lpstr>
      <vt:lpstr>Nowy nabytek</vt:lpstr>
      <vt:lpstr>Galeria zdjęć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UKS Lubasz</dc:title>
  <cp:lastModifiedBy>oem</cp:lastModifiedBy>
  <cp:revision>73</cp:revision>
  <dcterms:modified xsi:type="dcterms:W3CDTF">2018-04-17T06:59:54Z</dcterms:modified>
</cp:coreProperties>
</file>